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6" r:id="rId19"/>
    <p:sldId id="278" r:id="rId20"/>
    <p:sldId id="279" r:id="rId21"/>
    <p:sldId id="272" r:id="rId22"/>
    <p:sldId id="273" r:id="rId23"/>
    <p:sldId id="27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3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26BC0-019F-496C-BFB4-55914CC7BF97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E617-9C67-4D65-9253-07F7B5B08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91026-75CD-4A77-9364-CC6A146BC9BE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114C6-9EEA-4C21-B6BB-3725C284F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3EE9-B71E-4F8E-AF66-D765CC6266EA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8B2A1-F915-47D2-A07A-59C25CF04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2023C-8E0F-4E40-900B-EBAD27914267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65DC-F10C-4040-BFFE-E6F96C89A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4610C-E772-47F6-B2AF-EF426B31E1A4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DC482-71CA-4ACC-A435-6B22B323C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A9359-90AB-4C06-B0B2-330E4DA47610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C722B-8E26-402A-A2C8-2AC552A42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723FD-CE11-466F-BD79-9300BFC1013E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14476-A502-49D3-81AF-177C088C03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586BD-6FCB-456D-835B-AF7B379133EF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4612F-273D-4C0C-8324-64E1E6C41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AB7B-C9A9-4745-8A50-84B95A2656B2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20D6D-485D-4B93-A1C4-E04FDE132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E9D4F-A421-498B-AB3F-57118664B9A6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E4EC-4B97-41CD-A0DE-82322A77A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42F2-7A3B-4C9C-A449-9284EADB94AF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66180-9362-4CBA-AD3B-90C8DC517E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CE53B-D1B8-45CA-8AD5-887C1934D4F0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A8E1A7-D6BC-4F4F-AFC3-4BB1AA7D1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3315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404664"/>
            <a:ext cx="8280920" cy="46474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+mn-cs"/>
              </a:rPr>
              <a:t>27.07 – 03.08.2010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+mn-cs"/>
              </a:rPr>
              <a:t>ВОСЕМЬ ДНЕЙ ТВОРЕНИЯ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+mn-cs"/>
              </a:rPr>
              <a:t>ШЕСТОЙ РАСЫ И ЭПОХИ ОГНЯ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+mn-cs"/>
              </a:rPr>
              <a:t>ИЗНАЧАЛЬНО ВЫШЕСТОЯЩИМ ОТЦОМ.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+mn-cs"/>
              </a:rPr>
              <a:t>ЯВЛЕНИЕ 6 ПРОЯВЛЕНИЯ ИЗНАЧАЛЬНО ВЫШЕСОЯЩЕЙ МАТЕРИИ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+mn-cs"/>
              </a:rPr>
              <a:t>2013 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850" y="5445125"/>
            <a:ext cx="39163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Праздники ИДИВО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Цивилизация ИДИВО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2530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22531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750" y="620713"/>
            <a:ext cx="8135938" cy="56943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Огонь Владык мы проживаем внутри, хотя бы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Хум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И когда я объявил о сфере ИДИВО, в вашем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Хум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должен был разгореться Огонь Владыки Кут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Хуми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А сфера Изначальности ИДИВО – она внешняя.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И вы должны прожить внешне условия 6-й расы, изначальность условий 6-й расы 7-го Дня, Телом</a:t>
            </a:r>
            <a:r>
              <a:rPr lang="ru-R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войти в неё…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И напоминаю: по 5-й расе 7-й День Творения – это День отдыха.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Соответственно, сдавая полномочия, мы совершаем этот интересный акт – мы начинаем отдыхать от тяжёлого ведения весь год, и только на 8-й день в конце стяжаем новые полномочия.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Так что день отдыха нами подтверждён, и на этом ставится точка в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сотворяющем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эффекте 5-й расы.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И мы из семи Дней Творения переходим в восемь сейчас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этой практикой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3555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55650" y="549275"/>
            <a:ext cx="7777163" cy="55705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Мы начинаем Время расы вхождением в Физический </a:t>
            </a:r>
            <a:r>
              <a:rPr lang="ru-RU" sz="20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проявленно-присутственный</a:t>
            </a: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мир: проявленный – для Ведущих и Чело, присутственный – для Человека, стяжая точку завершения времени 5-й и одновременно начало 6‑й расы у Изначально Вышестоящего Отца собою. И стяжаем в этой точке – время 6-й расы собою каждому из нас в его воплощении и выражении нами в целом, и входим в огонь нового времени, </a:t>
            </a:r>
            <a:r>
              <a:rPr lang="ru-RU" sz="20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эманирующий</a:t>
            </a: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из нас, всем выражением нашим, и входя в Печать времени 6‑й расы Изначально Вышестоящего Отца собою.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Слушайте, какие слова Отца идут вслед за нами: "Переход состоялся!"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4579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188" y="239713"/>
            <a:ext cx="76327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76176" anchor="ctr">
            <a:spAutoFit/>
          </a:bodyPr>
          <a:lstStyle/>
          <a:p>
            <a:pPr indent="252413" algn="ctr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В</a:t>
            </a:r>
            <a:r>
              <a:rPr lang="ru-RU" sz="2400" b="1" dirty="0" bmk="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ремя эпохи и время расы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indent="252413" eaLnBrk="0" hangingPunct="0"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8313" y="765175"/>
            <a:ext cx="8207375" cy="58785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Эпоха – это одно время. И как говорил нам в Зале Отец, это – время Матери, то есть окружающих условий: то, что вокруг нас. И это время нами зафиксировано года два назад.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А есть ещё время расы, которое мы сейчас зафиксировали. Время расы в предыдущую эпоху было связано с Отцом, потому что дух принадлежал Отцу.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На новую эпоху время расы связано с Дочерью, потому что дух принадлежит Дочери, и мы с вами вошли в эпоху Дочери.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Поэтому фактически на Планете будет два вида течения времени: время эпохи с жизнью окружающих условий Царств и Стихий вокруг, и Время Дочери с жизнью духа.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– время эпохи – это больше время материальное,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– время расы – это больше время духа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И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мы сейчас с вами вошли во время расы как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духоизъявленное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время, как огненность вокруг нас.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5603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39750" y="549275"/>
            <a:ext cx="8064500" cy="4818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И второе</a:t>
            </a:r>
            <a:r>
              <a:rPr lang="ru-RU" b="1" i="1">
                <a:solidFill>
                  <a:schemeClr val="bg1"/>
                </a:solidFill>
                <a:latin typeface="Arial Black" pitchFamily="34" charset="0"/>
              </a:rPr>
              <a:t> –</a:t>
            </a: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 точка Печати. Как вы знаете, одно завершается, другое начинается. Поэтому ту Точку и Печать Отца, что мы стяжали – это было завершение 5-й, и одновременно – начало 6-й. </a:t>
            </a:r>
          </a:p>
          <a:p>
            <a:pPr algn="just">
              <a:defRPr/>
            </a:pP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	Одновременно эту же Точку с нами получала Мать Планеты. Поэтому с точки зрения Планеты время новой расы началось. </a:t>
            </a:r>
          </a:p>
          <a:p>
            <a:pPr algn="just">
              <a:defRPr/>
            </a:pP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	И вот мы сейчас с вами завершили течение времени трёхчастное – Сердце, Разум, Душа (у кого есть; у некоторых – двухчастное, без души; а у некоторых – даже одночастное – по Планете; у некоторых было территориальное время, даже времени Сердца не было и </a:t>
            </a:r>
            <a:r>
              <a:rPr lang="ru-RU" sz="2400" b="1">
                <a:solidFill>
                  <a:schemeClr val="bg1"/>
                </a:solidFill>
                <a:latin typeface="Arial Black" pitchFamily="34" charset="0"/>
              </a:rPr>
              <a:t>ввели одновременное время для всех существ Планеты 8-частное в минимуме, для нас с вами – 16-частное в стандарте. </a:t>
            </a:r>
          </a:p>
          <a:p>
            <a:pPr algn="just">
              <a:defRPr/>
            </a:pPr>
            <a:endParaRPr lang="ru-RU" sz="1600" i="1">
              <a:solidFill>
                <a:schemeClr val="bg1"/>
              </a:solidFill>
              <a:latin typeface="Arial Black" pitchFamily="34" charset="0"/>
            </a:endParaRPr>
          </a:p>
          <a:p>
            <a:pPr algn="just">
              <a:defRPr/>
            </a:pPr>
            <a:r>
              <a:rPr lang="ru-RU" sz="1600" i="1">
                <a:solidFill>
                  <a:schemeClr val="bg1"/>
                </a:solidFill>
                <a:latin typeface="Arial Black" pitchFamily="34" charset="0"/>
              </a:rPr>
              <a:t>Съезд ведущих ИДИВО, август 2010г., Крым, Баштановка</a:t>
            </a:r>
            <a:endParaRPr lang="ru-RU" sz="1600" b="1" i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just">
              <a:defRPr/>
            </a:pPr>
            <a:endParaRPr lang="ru-RU" sz="2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9750" y="476250"/>
            <a:ext cx="7993063" cy="6094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Теперь вообразите, что сквозь вас начинает течь огонь Времени для каждой части.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Сегодня – Седьмой День Творения, значит акцентуация идёт на Тело, наверное, чтобы мы прожили получше это.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Отец с Владыками все спланировали: мы ведь к Телу привязаны. И впервые наши тела получают не субъективное время вовне из расходящихся или сходящихся на нас условий жизни, а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наши Тела получают собственное время от Отца.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То есть, 16 видов времени для каждой отдельной части, в синтезе рождающей вашу точку времени 6‑й расы.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В этом был смысл Печати: из 3-х частей нам развернули время на 16!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Это – достижение! Я напоминаю: мы могли войти в 8‑частное время, а мы вошли в 16-частное. Соответственно 16 видов времени создают 16 видов силы, духа, огня и 16 видов его течения в каждом из нас.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9750" y="549275"/>
            <a:ext cx="8135938" cy="56007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Теперь вообразите, что у вас все 16 частей в течение времени получают возможность самостоятельной дееспособности, то есть самостоятельных активаций.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И умение из Тела выражать дееспособность любой части, и иногда пожить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Синтезобразом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, иногда пожить Умом, иногда пожить Мощью, иногда пожить Столпом – это такая же жизнь, как и жизнь Души, или жизнь Разума.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И как только мы попадали в Столп, у нас наступал легкий ступор: мы-то им жить не умеем, мы привыкли к жизни Души.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А теперь мы пришли к тому, что всеми частями одновременно мы начинаем жить. В Теле они могут выражаться по очереди, могут выражаться в синтезе всех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16-ти, а могут выражаться в синтезе наборов: 4-х, 12-ти, 3-х, 2-х.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	Жизнь становится разнообразней, жизнь становится веселее. Вот вам время 16-ти частей. Теперь это время объективно, однозначно и дееспособно.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9750" y="5732463"/>
            <a:ext cx="7993063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8288"/>
            <a:ext cx="91440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76176" anchor="ctr">
            <a:spAutoFit/>
          </a:bodyPr>
          <a:lstStyle/>
          <a:p>
            <a:pPr indent="252413" algn="ctr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  <a:r>
              <a:rPr lang="ru-RU" sz="2400" b="1" dirty="0" bmk="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еханизмы и сроки                                                                                              включения программ 6-й расы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288" y="1412875"/>
            <a:ext cx="8353425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Отец в Зале сказал, что Сотворение идёт нюансами – вот маленькими, иногда эффективными, иногда не очень (по вашей подготовке) состояниями. Вот оно вспыхнуло на несколько секунд (максимум – несколько минут, но это уже очень крупное состояние), и ушло, всё! </a:t>
            </a:r>
          </a:p>
          <a:p>
            <a:pPr indent="288925" algn="just" eaLnBrk="0" hangingPunct="0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Сотворение состоялось у каждого из вас. Если вы подготовленный чело и успели зафиксировать, вы прожили акт Творения Отца в вас.</a:t>
            </a: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</a:p>
          <a:p>
            <a:pPr indent="288925" algn="just" eaLnBrk="0" hangingPunct="0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Вот достаточно несколько секунд (надеюсь понятно, что силой Отца этих секунд… – главное, чтобы мы их выдержали) – и сожглось программное содержание 5‑й расы и включилось 6-й – Творение произошло. </a:t>
            </a: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Вот это Дни Творения, которые идут сейчас.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9750" y="5732463"/>
            <a:ext cx="7993063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8288"/>
            <a:ext cx="91440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76176" anchor="ctr">
            <a:spAutoFit/>
          </a:bodyPr>
          <a:lstStyle/>
          <a:p>
            <a:pPr indent="252413" algn="ctr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  <a:r>
              <a:rPr lang="ru-RU" sz="2400" b="1" dirty="0" bmk="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еханизмы и сроки                                                                                              включения программ 6-й расы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288" y="1412875"/>
            <a:ext cx="8353425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Отец в Зале сказал, что Сотворение идёт нюансами – вот маленькими, иногда эффективными, иногда не очень (по вашей подготовке) состояниями. Вот оно вспыхнуло на несколько секунд (максимум – несколько минут, но это уже очень крупное состояние), и ушло, всё! </a:t>
            </a:r>
          </a:p>
          <a:p>
            <a:pPr indent="288925" algn="just" eaLnBrk="0" hangingPunct="0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Сотворение состоялось у каждого из вас. Если вы подготовленный чело и успели зафиксировать, вы прожили акт Творения Отца в вас.</a:t>
            </a: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</a:p>
          <a:p>
            <a:pPr indent="288925" algn="just" eaLnBrk="0" hangingPunct="0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Вот достаточно несколько секунд (надеюсь понятно, что силой Отца этих секунд… – главное, чтобы мы их выдержали) – и сожглось программное содержание 5‑й расы и включилось 6-й – Творение произошло. </a:t>
            </a: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Вот это Дни Творения, которые идут сейчас. </a:t>
            </a:r>
          </a:p>
        </p:txBody>
      </p:sp>
      <p:pic>
        <p:nvPicPr>
          <p:cNvPr id="29701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808038" y="733425"/>
            <a:ext cx="7867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</a:rPr>
              <a:t>    Явление </a:t>
            </a:r>
          </a:p>
          <a:p>
            <a:pPr algn="ctr"/>
            <a:r>
              <a:rPr lang="ru-RU" sz="3600" b="1">
                <a:solidFill>
                  <a:schemeClr val="bg1"/>
                </a:solidFill>
              </a:rPr>
              <a:t>6 Проявления </a:t>
            </a:r>
          </a:p>
          <a:p>
            <a:pPr algn="ctr"/>
            <a:r>
              <a:rPr lang="ru-RU" sz="3600" b="1">
                <a:solidFill>
                  <a:schemeClr val="bg1"/>
                </a:solidFill>
              </a:rPr>
              <a:t>Изначально Вышестоящей Материи</a:t>
            </a: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468313" y="5516563"/>
            <a:ext cx="784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23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468313" y="333375"/>
            <a:ext cx="8424862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</a:rPr>
              <a:t>Итак, иньский Огонь являет Путь 6-ти проявленной материи во главе с Владычицей Фаинь… </a:t>
            </a:r>
          </a:p>
          <a:p>
            <a:r>
              <a:rPr lang="ru-RU" b="1" i="1">
                <a:solidFill>
                  <a:schemeClr val="bg1"/>
                </a:solidFill>
              </a:rPr>
              <a:t>Яни развёртывают яньское кольцо, в поддержке этого, в боевом режиме фиксации Майтрейи физически собою. И в выражении Владык Кут Хуми, Фаинь яньского исполнения ведения ИДИВО.</a:t>
            </a:r>
          </a:p>
          <a:p>
            <a:r>
              <a:rPr lang="ru-RU" b="1" i="1">
                <a:solidFill>
                  <a:schemeClr val="bg1"/>
                </a:solidFill>
              </a:rPr>
              <a:t>Яням надо просто выстоять в этом. Материю поднимают дамы, как бы мы с вами тут не выражались, нам не дано. Но мы должны создать тот остов, мужчины, на котором материя сможет подняться. А значит, мы должны быть просто максимально устойчивы. Столпами Отца. Чтоб материя развернулась шести проявлено, в нашей поддержке. Мечами, огненными нитями - это само собой. </a:t>
            </a:r>
          </a:p>
          <a:p>
            <a:r>
              <a:rPr lang="ru-RU" b="1" i="1">
                <a:solidFill>
                  <a:schemeClr val="bg1"/>
                </a:solidFill>
              </a:rPr>
              <a:t>Итак, дамы, вы являете путь Христа организации 6-ти проявленной материи и восходите за 6 дней в явлении воинства Майтрейи новой материи – воин 6-ти проявленной материи Изначально Вышестоящего Майтрейи.</a:t>
            </a:r>
            <a:r>
              <a:rPr lang="ru-RU" b="1">
                <a:solidFill>
                  <a:schemeClr val="bg1"/>
                </a:solidFill>
              </a:rPr>
              <a:t> </a:t>
            </a:r>
          </a:p>
          <a:p>
            <a:r>
              <a:rPr lang="ru-RU" b="1" i="1">
                <a:solidFill>
                  <a:schemeClr val="bg1"/>
                </a:solidFill>
              </a:rPr>
              <a:t>Яни, мужчины, господа, вы являете собою воинство Майтрейи сейчас. Воинство Майтрейи - это не меч, это не махание, это не только воинство. Это умение держать то новое, чего вообще нет.</a:t>
            </a:r>
            <a:r>
              <a:rPr lang="ru-RU" b="1">
                <a:solidFill>
                  <a:schemeClr val="bg1"/>
                </a:solidFill>
              </a:rPr>
              <a:t> </a:t>
            </a:r>
            <a:r>
              <a:rPr lang="ru-RU" b="1" i="1">
                <a:solidFill>
                  <a:schemeClr val="bg1"/>
                </a:solidFill>
              </a:rPr>
              <a:t>Поэтому, мы с вами разгребаем все завалы и держим возможность Явления 6-ти проявленной материи. И, плюс кольцо защиты, чтобы это состоялось…</a:t>
            </a:r>
            <a:r>
              <a:rPr lang="ru-RU" b="1">
                <a:solidFill>
                  <a:schemeClr val="bg1"/>
                </a:solidFill>
              </a:rPr>
              <a:t> </a:t>
            </a:r>
          </a:p>
          <a:p>
            <a:r>
              <a:rPr lang="ru-RU" b="1" i="1">
                <a:solidFill>
                  <a:schemeClr val="bg1"/>
                </a:solidFill>
              </a:rPr>
              <a:t>Съезд Сотрудников ИДИВО, Сочи, 2013г.</a:t>
            </a:r>
            <a:endParaRPr lang="ru-RU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1747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539750" y="620713"/>
            <a:ext cx="78486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i="1">
                <a:solidFill>
                  <a:schemeClr val="bg1"/>
                </a:solidFill>
              </a:rPr>
              <a:t>И движемся в сторону выражения Аватара. Чтобы когда мы дошли до 6-ти проявленной материи на 6-й день, Аватар внёс в неё новое начало – как ей быть здесь. И уже дамы своим воинством устояли в этих новых началах с Майтрейей, и применили, как быть новой материи, собою. Перспектива задания. Я подчёркиваю – другого не дано.</a:t>
            </a:r>
          </a:p>
          <a:p>
            <a:endParaRPr lang="ru-RU" b="1" i="1">
              <a:solidFill>
                <a:schemeClr val="bg1"/>
              </a:solidFill>
            </a:endParaRPr>
          </a:p>
          <a:p>
            <a:r>
              <a:rPr lang="ru-RU" b="1">
                <a:solidFill>
                  <a:schemeClr val="bg1"/>
                </a:solidFill>
              </a:rPr>
              <a:t>…Вот мы сейчас вошли в контекст другой жизни, Метагалактической. Попробуйте развить вот этот масштаб и увидеть жизнь Отцов на уровне Метагалактики, когда они ходят в галактике на звезды, на планеты, как на работу, а живут Метагалактикой ФА. Попробуйте увидеть, что это физика Универсума, и попробуйте увидеть, что вот эта вся жизнь Метагалактики ФА есть теперь жизнь 62-го присутствия Универсума. А в этом 62-м присутствии Универсума мы строим Метагалактическую Цивилизацию Истины. А при этом в нее входят и Отцы, так как они живут в нашей Метагалактике.</a:t>
            </a:r>
            <a:r>
              <a:rPr lang="ru-RU">
                <a:solidFill>
                  <a:schemeClr val="bg1"/>
                </a:solidFill>
              </a:rPr>
              <a:t> </a:t>
            </a:r>
          </a:p>
          <a:p>
            <a:endParaRPr lang="ru-RU" b="1" i="1">
              <a:solidFill>
                <a:schemeClr val="bg1"/>
              </a:solidFill>
            </a:endParaRPr>
          </a:p>
          <a:p>
            <a:r>
              <a:rPr lang="ru-RU" b="1" i="1">
                <a:solidFill>
                  <a:schemeClr val="bg1"/>
                </a:solidFill>
              </a:rPr>
              <a:t>Съезд Сотрудников ИДИВО, Сочи, 2013г.</a:t>
            </a:r>
            <a:endParaRPr lang="ru-RU" b="1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4338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14339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5"/>
          <p:cNvSpPr>
            <a:spLocks noChangeArrowheads="1"/>
          </p:cNvSpPr>
          <p:nvPr/>
        </p:nvSpPr>
        <p:spPr bwMode="auto">
          <a:xfrm>
            <a:off x="539750" y="333375"/>
            <a:ext cx="8064500" cy="536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В момент начала шестой расы – январь 2009 мы обнулились в ученическом восхождении. В итоге, реальный год чело уже шестой расы, первый год, состоялся с первого августа 2009 (в действующий год шестой расы) по первое августа 2010 года, то есть по нынешний Съезд. </a:t>
            </a:r>
          </a:p>
          <a:p>
            <a:pPr algn="just"/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	Это подтверждает решение Изначально Вышестоящего Отца и Владык именно в этот год перевести Чело пятой расы в шестую и изменить с учётом этого посвящения в удобстве их восприятий. </a:t>
            </a:r>
          </a:p>
          <a:p>
            <a:pPr algn="just"/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	Поэтому с 1 августа 2010 года мы входим во второй год Чело шестой расы, который продлится по первое августа 2011 года. </a:t>
            </a:r>
          </a:p>
          <a:p>
            <a:pPr algn="just"/>
            <a:r>
              <a:rPr lang="ru-RU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ru-RU" sz="2400">
                <a:solidFill>
                  <a:schemeClr val="bg1"/>
                </a:solidFill>
                <a:latin typeface="Arial Black" pitchFamily="34" charset="0"/>
              </a:rPr>
              <a:t>И завершаем все основания пятой расы – Изначально Вышестоящий Отец объявил восемь дней творения шестой расы – Человека шестой расы с 26.07. по 02.08.2010 включительно.</a:t>
            </a:r>
          </a:p>
          <a:p>
            <a:pPr algn="just"/>
            <a:endParaRPr lang="ru-RU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ru-RU" sz="1600" i="1">
                <a:solidFill>
                  <a:schemeClr val="bg1"/>
                </a:solidFill>
                <a:latin typeface="Arial Black" pitchFamily="34" charset="0"/>
              </a:rPr>
              <a:t>Съезд ведущих ИДИВО, август 2010г., Крым, Баштановка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2771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250825" y="469900"/>
            <a:ext cx="8642350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b="1">
                <a:solidFill>
                  <a:schemeClr val="bg1"/>
                </a:solidFill>
              </a:rPr>
              <a:t> Я рассказываю суть, у нас 6-й вид материи. Я возбуждаю у вас другие виды сути, чтоб вы пробудились к другим Метагалактическим отношениям, увидели, что Метагалактика населена существами с разным уровнем подготовки, и что мы входим теперь к этим существам, и мы тоже метагалактичны, только мы там живем как Человеки. Вышли на уровень пространства Метагалактики, идем как Человек Метагалактики: «О! Мимо Отец прошел такой-то Звезды. Мимо Мать прошла такой-то Системы. А вон их Дом». А мы идем как Человеки Метагалактики, потому что наша задача – синтез Проявлений. </a:t>
            </a:r>
          </a:p>
          <a:p>
            <a:pPr>
              <a:buFontTx/>
              <a:buChar char="•"/>
            </a:pP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 Входя в 6-й вид материи, мы начинаем развертку новых видов материи физически до 8-ми. Хотя на планете в 5 расе было 3 вида материи: Физика, Астрал, Манас. А с Будди пошел Огненный мир. Астрал и Манас были тонкими видами материи, физическая была только одна – Физический план. Поэтому у нас есть большой шанс сначала развернуть тонкие виды материи, … А вот физических нужно 8. Мы сейчас входим в 6-ю. Новую! </a:t>
            </a:r>
          </a:p>
          <a:p>
            <a:pPr>
              <a:buFontTx/>
              <a:buChar char="•"/>
            </a:pP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 Что значит виды материи? Вот в этих видах материи живут Отцы, как в Универсуме, то есть, живут те, кто управляет нижестоящими видами материи, они живут в вышестоящей, обычно на шаг выше. </a:t>
            </a:r>
          </a:p>
          <a:p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b="1" i="1">
                <a:solidFill>
                  <a:schemeClr val="bg1"/>
                </a:solidFill>
              </a:rPr>
              <a:t>Съезд Сотрудников ИДИВО, Сочи, 2013г.</a:t>
            </a:r>
            <a:endParaRPr lang="ru-RU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3795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539750" y="841375"/>
            <a:ext cx="8064500" cy="485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>
              <a:tabLst>
                <a:tab pos="1371600" algn="l"/>
              </a:tabLst>
            </a:pPr>
            <a:r>
              <a:rPr lang="ru-RU" b="1">
                <a:solidFill>
                  <a:schemeClr val="bg1"/>
                </a:solidFill>
              </a:rPr>
              <a:t>Обратите внимание на такой регламент. </a:t>
            </a:r>
            <a:r>
              <a:rPr lang="ru-RU" sz="2000" b="1">
                <a:solidFill>
                  <a:schemeClr val="bg1"/>
                </a:solidFill>
              </a:rPr>
              <a:t>У нас шестипроявленная материя.</a:t>
            </a:r>
            <a:r>
              <a:rPr lang="ru-RU" b="1">
                <a:solidFill>
                  <a:schemeClr val="bg1"/>
                </a:solidFill>
              </a:rPr>
              <a:t> </a:t>
            </a:r>
            <a:r>
              <a:rPr lang="ru-RU" sz="2000" b="1">
                <a:solidFill>
                  <a:schemeClr val="bg1"/>
                </a:solidFill>
              </a:rPr>
              <a:t>Она у каждого из вас сказывается соответствующим выражением.</a:t>
            </a:r>
            <a:r>
              <a:rPr lang="ru-RU" b="1">
                <a:solidFill>
                  <a:schemeClr val="bg1"/>
                </a:solidFill>
              </a:rPr>
              <a:t> </a:t>
            </a:r>
          </a:p>
          <a:p>
            <a:pPr indent="450850">
              <a:buFontTx/>
              <a:buChar char="•"/>
              <a:tabLst>
                <a:tab pos="1371600" algn="l"/>
              </a:tabLst>
            </a:pPr>
            <a:r>
              <a:rPr lang="ru-RU" b="1">
                <a:solidFill>
                  <a:schemeClr val="bg1"/>
                </a:solidFill>
              </a:rPr>
              <a:t> На Планете планетарно у вас работает восемь выражений, у любого человека физически ДИВО Планеты Земля восьми присутственно активируется.</a:t>
            </a:r>
          </a:p>
          <a:p>
            <a:pPr indent="450850">
              <a:buFontTx/>
              <a:buChar char="•"/>
              <a:tabLst>
                <a:tab pos="1371600" algn="l"/>
              </a:tabLst>
            </a:pPr>
            <a:r>
              <a:rPr lang="ru-RU" b="1">
                <a:solidFill>
                  <a:schemeClr val="bg1"/>
                </a:solidFill>
              </a:rPr>
              <a:t> В Метагалактике второй вид материи, у вас активирует 16 частей, ну и отсюда ФА-16-рица, минимум девять дееспособных частей, чтобы быть чисто метагалактическим, то есть преодолеть восьмёрку.</a:t>
            </a:r>
          </a:p>
          <a:p>
            <a:pPr indent="450850">
              <a:buFontTx/>
              <a:buChar char="•"/>
              <a:tabLst>
                <a:tab pos="1371600" algn="l"/>
              </a:tabLst>
            </a:pPr>
            <a:r>
              <a:rPr lang="ru-RU" b="1">
                <a:solidFill>
                  <a:schemeClr val="bg1"/>
                </a:solidFill>
              </a:rPr>
              <a:t> В Универсуме третий вид материи – формирует 32 части. Универсум это 32 части.</a:t>
            </a:r>
          </a:p>
          <a:p>
            <a:pPr indent="450850">
              <a:buFontTx/>
              <a:buChar char="•"/>
              <a:tabLst>
                <a:tab pos="1371600" algn="l"/>
              </a:tabLst>
            </a:pPr>
            <a:r>
              <a:rPr lang="ru-RU" b="1">
                <a:solidFill>
                  <a:schemeClr val="bg1"/>
                </a:solidFill>
              </a:rPr>
              <a:t> Потом идёт Единая материя, где мы стяжаем 64-рицу – это ещё один вид материи – четвёртый.  Это вы не только стяжаете 64-рицу, у вас биологические матрицы Тела меняются. </a:t>
            </a:r>
          </a:p>
          <a:p>
            <a:pPr indent="450850">
              <a:tabLst>
                <a:tab pos="1371600" algn="l"/>
              </a:tabLst>
            </a:pPr>
            <a:endParaRPr lang="ru-RU" b="1">
              <a:solidFill>
                <a:schemeClr val="bg1"/>
              </a:solidFill>
            </a:endParaRPr>
          </a:p>
          <a:p>
            <a:pPr indent="450850">
              <a:tabLst>
                <a:tab pos="1371600" algn="l"/>
              </a:tabLst>
            </a:pPr>
            <a:r>
              <a:rPr lang="ru-RU" b="1" i="1">
                <a:solidFill>
                  <a:schemeClr val="bg1"/>
                </a:solidFill>
              </a:rPr>
              <a:t>Съезд Сотрудников ИДИВО, Сочи, 2013г.</a:t>
            </a:r>
          </a:p>
        </p:txBody>
      </p:sp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395288" y="1241425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4818" name="Picture 3" descr="C:\Users\Марина\Desktop\для ПРАЗДНИКОВ\фоны\Photoshop_Cosmic_Background_034710_.jpg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395288" y="692150"/>
            <a:ext cx="828040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b="1">
                <a:solidFill>
                  <a:schemeClr val="bg1"/>
                </a:solidFill>
              </a:rPr>
              <a:t> Пятый вид материи. Всеединая 128-рица, огнём. … мы меняем качественные матрицы наших субъядерных составляющих. То есть, переходим на огненный субъядерный Синтез.</a:t>
            </a:r>
            <a:r>
              <a:rPr lang="ru-RU"/>
              <a:t> </a:t>
            </a:r>
            <a:r>
              <a:rPr lang="ru-RU" b="1">
                <a:solidFill>
                  <a:schemeClr val="bg1"/>
                </a:solidFill>
              </a:rPr>
              <a:t>И когда вы стяжаете 128-ный огонь, вы учите вашу часть взаимодействовать с внутренней и внешней средой высокой специфики огня. Когда я стану в огненный мир и мои лёгкие начнут дышать не воздухом а огнём. Всеединая 128-рица - это неопалимый огонь внутренних явлений наших. </a:t>
            </a:r>
          </a:p>
          <a:p>
            <a:pPr>
              <a:buFontTx/>
              <a:buChar char="•"/>
            </a:pPr>
            <a:r>
              <a:rPr lang="ru-RU" b="1">
                <a:solidFill>
                  <a:schemeClr val="bg1"/>
                </a:solidFill>
              </a:rPr>
              <a:t> Шестой вид материи. Здесь рождается 32-рица ИВ частей. Это Пробуддическая материя. Мы стяжаем 32-рицу в метагалактике по присутствиям – 64, 65-я в синтезе. Это не ФА-32-рица. Это 32-рица частей метагалактики. И в этот момент происходит: двойка метагалактика входит в шестёрку как часть Пробудди. И Пробудди на присутствиях Метагалактики формирует нам 32-рицу частей. И все, кто стяжал 32-рицу по Метагалактике, вы делали задел на шестипроявленную материю.</a:t>
            </a:r>
          </a:p>
          <a:p>
            <a:pPr>
              <a:buFontTx/>
              <a:buChar char="•"/>
            </a:pPr>
            <a:endParaRPr lang="ru-RU" b="1">
              <a:solidFill>
                <a:schemeClr val="bg1"/>
              </a:solidFill>
            </a:endParaRPr>
          </a:p>
          <a:p>
            <a:r>
              <a:rPr lang="ru-RU" b="1" i="1">
                <a:solidFill>
                  <a:schemeClr val="bg1"/>
                </a:solidFill>
              </a:rPr>
              <a:t>Съезд Сотрудников ИДИВО, Сочи, 2013г.</a:t>
            </a:r>
          </a:p>
          <a:p>
            <a:endParaRPr lang="ru-RU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5842" name="Picture 3" descr="C:\Users\Марина\Desktop\для ПРАЗДНИКОВ\фоны\Photoshop_Cosmic_Background_034710_.jpg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468313" y="765175"/>
            <a:ext cx="80645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Шестипроявленная материя нам дана и вы должны переходить на синтез-шестиматериальность. Заведите себя, что надо стяжать, стяжать, стяжать, работать над собою, в том числе стяжанием по программам Отца. А то у нас работают над качеством и забывают, что программы Отца для стяжания - это Воля Отца. Абсолют ФА - это Воля Отца, стяжание 16-риц, 32-риц -  это Воля Отца.</a:t>
            </a:r>
            <a:r>
              <a:rPr lang="ru-RU"/>
              <a:t>  </a:t>
            </a:r>
          </a:p>
          <a:p>
            <a:endParaRPr lang="ru-RU"/>
          </a:p>
          <a:p>
            <a:r>
              <a:rPr lang="ru-RU" b="1" i="1">
                <a:solidFill>
                  <a:schemeClr val="bg1"/>
                </a:solidFill>
              </a:rPr>
              <a:t>Съезд Сотрудников ИДИВО, Сочи, 2013г.</a:t>
            </a:r>
          </a:p>
          <a:p>
            <a:endParaRPr lang="ru-RU" b="1">
              <a:solidFill>
                <a:schemeClr val="bg1"/>
              </a:solidFill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2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15363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50825" y="0"/>
            <a:ext cx="8281988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Лет 10 назад было объявлено, что в парадигму 6‑й расы будет зафиксировано то, что мы с вами максимально высокое достигнем. </a:t>
            </a:r>
          </a:p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То есть то, что мы успеем сделать за эти годы, сложится компактно и станет основой развития 6‑й расы. </a:t>
            </a:r>
          </a:p>
          <a:p>
            <a:pPr indent="288925" algn="just">
              <a:buFont typeface="Arial" charset="0"/>
              <a:buChar char="•"/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мы смогли максимально компактно взойти по проявлениям… если 5-я раса жила только планами, 6-я будет жить синтезом присутствий и проявлений, и учиться в этом быть. Это – первое.</a:t>
            </a:r>
          </a:p>
          <a:p>
            <a:pPr indent="288925" algn="just">
              <a:buFont typeface="Arial" charset="0"/>
              <a:buChar char="•"/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если просто в прошлые годы мы говорили, что вы, человеки, чело, как сможете (именно как сможете, потому что для большинства именно так действует), – с начала первого дня новой эпохи "как сможете" уже не работает. Если мы с вами в материи и занимаемся огнём, и стяжали принципы ведения на следующий год, то вначале мы – чело, а потом – ведущие. Для чело  человек – часть, поэтому в материи  вначале мы чело. </a:t>
            </a:r>
          </a:p>
          <a:p>
            <a:pPr indent="288925" algn="just">
              <a:buFont typeface="Arial" charset="0"/>
              <a:buChar char="•"/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Были проверки у чело 5-й расы. Но там не так жёстко стояло, потому что мы шли за ручку, за ниточку Владык, за их Лучик. Теперь или ты взошёл и идёшь, или не смог и ходишь (ну, как человек, в смысле). Поэтому условия немного будут жёстче, особенно вначале расы, когда мы не знаем ученичества 6-й расы. </a:t>
            </a:r>
          </a:p>
          <a:p>
            <a:pPr indent="288925" algn="just">
              <a:defRPr/>
            </a:pPr>
            <a:r>
              <a:rPr lang="ru-RU" sz="1600" i="1">
                <a:solidFill>
                  <a:schemeClr val="bg1"/>
                </a:solidFill>
                <a:latin typeface="Arial Black" pitchFamily="34" charset="0"/>
              </a:rPr>
              <a:t>Съезд ведущих ИДИВО, август 2010г., Крым, Баштановка</a:t>
            </a:r>
            <a:endParaRPr lang="ru-RU" sz="1600" i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6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16387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188" y="549275"/>
            <a:ext cx="7921625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Вчера окончательно был закрыт уже отдел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Демонства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на Планете . И мы с удивлением у Отца спросили: "А почему только вчера закрыт?" Нам ответили просто: "Да потому, что большинство людей, развивая Разум, проходят этап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демонства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– это смесь животного, в своих реакциях и подготовках, и человека, и необязательно по форме (во всяком случае, внешне – бывает форма ещё внутренняя). Вы это видите в погружениях".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И вот эта смесь животных реакций и человеческих, животных инстинктов и разума человека – есть, в принципе,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демонство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с точки зрения Отца, Изначально Вышестоящего Отца. Мы берём планку ИДИВО.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4213" y="3860800"/>
            <a:ext cx="7775575" cy="1477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…преодолевать в себе накопления, когда инстинкты погружают нас в "главное", а не работа частей человека, мы должны. Значит, мы должны не подчиняться инстинктам, а учиться владеть ими.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4213" y="5013325"/>
            <a:ext cx="7704137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6-я раса началась.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Мы – или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человеки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,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или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дрожащие твари земные, а значит – животные: вариантов других нет.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0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17411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850" y="404813"/>
            <a:ext cx="8496300" cy="56007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И вам было объявлено 6 </a:t>
            </a:r>
            <a:r>
              <a:rPr lang="ru-RU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д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ней </a:t>
            </a:r>
            <a:r>
              <a:rPr lang="ru-RU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т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ворения.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Дни Творения объявляются только когда раса началась: вначале были созданы внешние условия.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А внешние условия 6-й расы мы создавали чем? – Огнём.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Потом были завершены все основания 5-й расы.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Последний раз мы их завершили 25 июля, когда специально для этого собрали съезд Ведущих Изначальных Домов, где была  специальная практика, которая поставила Печать завершения 5-й расы.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И когда была поставлена Печать, на следующий день начались Дни Творения Изначально Вышестоящего Отца: среда нами с вами была создана. Это среда огня. Осталось сотворить, кого? – Человека 6-й расы.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И сейчас идёт Творение. Сегодня седьмой день, называется "Тело". А завтра будет восьмой день.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8434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18435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750" y="549275"/>
            <a:ext cx="7920038" cy="48625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И что такое Творение? – Генетически даже в ФА‑16-ричных людей впечатывается проект 6-й расы, какой он состоялся, по всем частям: от Образа Отца до Дома Отца – это базовые 8 частей.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Также как в 5-й расе были две базовые части, и рождалась третья, называлась Душа, и туда впечатывался базовый проект 5-й расы, и люди 5-й расы с трудом могли осознавать что-то более высокое.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Поэтому мы рады, что вы здесь присутствуете. Потому что вы могли преодолеть пакет законов 5-й расы, троичный, и осознать более высокий путь развития. Молодцы.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В процессе перехода это было важное преодоление генетики.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9458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19459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39750" y="600075"/>
            <a:ext cx="8064500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88925" algn="just">
              <a:defRPr/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За эти 8 дней (сегодня 7-й</a:t>
            </a:r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 </a:t>
            </a: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День, как раз Тело), вам печатают проект 6-й расы. </a:t>
            </a:r>
          </a:p>
          <a:p>
            <a:pPr indent="288925" algn="just">
              <a:defRPr/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Это 16-ричный Человек, но печатают 8 дней, потому что, к сожалению, вокруг нас люди максимум могут быть 8-ричны. </a:t>
            </a:r>
          </a:p>
          <a:p>
            <a:pPr indent="288925" algn="just">
              <a:defRPr/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После этого генетика перестраивается на выражение человека 16-ричного, начинает эманировать из человека Огонь, Энергию, Дух, Свет Отца – из любого человека по Планете: из любого 8-ричного, из нас – сколько у вас там частей действующих? – ну, примерно, 16-ричного, допустим. </a:t>
            </a:r>
          </a:p>
          <a:p>
            <a:pPr indent="288925" algn="just">
              <a:defRPr/>
            </a:pPr>
            <a:r>
              <a:rPr lang="ru-RU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И вот в этих условиях складывается окружающая среда 6-й расы 4-присутственная физически, минимум. То есть всё начинается от Человека.</a:t>
            </a:r>
          </a:p>
          <a:p>
            <a:pPr indent="288925" algn="just">
              <a:defRPr/>
            </a:pPr>
            <a:endParaRPr lang="ru-RU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indent="288925" algn="just">
              <a:defRPr/>
            </a:pPr>
            <a:r>
              <a:rPr lang="ru-RU" sz="1600" i="1">
                <a:solidFill>
                  <a:schemeClr val="bg1"/>
                </a:solidFill>
                <a:latin typeface="Arial Black" pitchFamily="34" charset="0"/>
              </a:rPr>
              <a:t>Съезд ведущих ИДИВО, август 2010г., Крым, Баштановка</a:t>
            </a:r>
            <a:endParaRPr lang="ru-RU" sz="1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indent="288925" algn="just"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indent="288925" algn="just">
              <a:defRPr/>
            </a:pPr>
            <a:endParaRPr lang="ru-RU" sz="24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indent="288925" algn="just">
              <a:defRPr/>
            </a:pPr>
            <a:endParaRPr lang="ru-RU" sz="24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482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20483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68313" y="801688"/>
            <a:ext cx="7991475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Вот сегодня 1 августа, 1-й день 6-й расы, 7-й День Творения, Тело.</a:t>
            </a:r>
          </a:p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Тело, которое входит в условия 6-й расы. </a:t>
            </a:r>
          </a:p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Где вокруг вы это увидите? Кто ежегодно сюда ездит: те же растения, те же горы. </a:t>
            </a:r>
          </a:p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Где 6-я раса? Значит, или мы входим</a:t>
            </a: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 в многоприсутственное проживание</a:t>
            </a: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, или не входим.</a:t>
            </a:r>
            <a:r>
              <a:rPr lang="ru-RU" b="1">
                <a:latin typeface="Calibri" pitchFamily="34" charset="0"/>
              </a:rPr>
              <a:t> </a:t>
            </a:r>
            <a:r>
              <a:rPr lang="ru-RU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мы с вами – первая группа чело, которая совершила сознательный переход. </a:t>
            </a:r>
          </a:p>
          <a:p>
            <a:pPr indent="288925" algn="just">
              <a:defRPr/>
            </a:pP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Вот проблема чело: не вообще, а конкретно. И если твоя Вера вспыхнула внутри, ты проживёшь, что происходит. Ты даже мог проживать каждый</a:t>
            </a:r>
            <a:r>
              <a:rPr lang="ru-RU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День Творения! </a:t>
            </a:r>
          </a:p>
          <a:p>
            <a:pPr indent="288925" algn="just"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Вы ищете выражение Тела всей его парадигмой новой. </a:t>
            </a:r>
          </a:p>
          <a:p>
            <a:pPr indent="288925" algn="just">
              <a:defRPr/>
            </a:pPr>
            <a:endParaRPr lang="ru-RU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indent="288925" algn="just">
              <a:defRPr/>
            </a:pPr>
            <a:r>
              <a:rPr lang="ru-RU" sz="1600" i="1">
                <a:solidFill>
                  <a:schemeClr val="bg1"/>
                </a:solidFill>
                <a:latin typeface="Arial Black" pitchFamily="34" charset="0"/>
              </a:rPr>
              <a:t>Съезд ведущих ИДИВО, август 2010г., Крым, Баштановка</a:t>
            </a:r>
            <a:endParaRPr lang="ru-RU" sz="1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indent="288925" algn="just">
              <a:defRPr/>
            </a:pPr>
            <a:endParaRPr lang="ru-RU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6" name="Picture 3" descr="C:\Users\Марина\Desktop\для ПРАЗДНИКОВ\фоны\Photoshop_Cosmic_Background_034710_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7688" y="1600200"/>
            <a:ext cx="8048625" cy="4525963"/>
          </a:xfrm>
        </p:spPr>
      </p:pic>
      <p:pic>
        <p:nvPicPr>
          <p:cNvPr id="21507" name="Picture 3" descr="C:\Users\Марина\Desktop\для ПРАЗДНИКОВ\фоны\Photoshop_Cosmic_Background_03471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84213" y="549275"/>
            <a:ext cx="7848600" cy="3600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Вокруг нас … сфера Изначального Дома Изначально Вышестоящего Отца, сконцентрированная сейчас вокруг этой группы.</a:t>
            </a:r>
            <a:r>
              <a:rPr lang="ru-RU" dirty="0">
                <a:latin typeface="+mn-lt"/>
                <a:cs typeface="+mn-cs"/>
              </a:rPr>
              <a:t>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А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сфера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 Изначальности ИДИВО Дома Отца,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Изначального Дома Изначально Вышестоящего Отца, концентрирует как раз изначальность сотворения Человека новой эпохи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, потому что всё начинается с Человека и заканчивается с Человеком. Это, кстати, закон на нашей Планете – самый главный закон.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088" y="3860800"/>
            <a:ext cx="7632700" cy="2185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кем или чем являлся Отец предыдущей эпохи, этим становится Человек новой эпохи.</a:t>
            </a:r>
            <a:r>
              <a:rPr lang="ru-RU" sz="2400" dirty="0">
                <a:latin typeface="+mn-lt"/>
                <a:cs typeface="+mn-cs"/>
              </a:rPr>
              <a:t>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+mn-cs"/>
              </a:rPr>
              <a:t>Это Закон эволюционного скачка духа или огня.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Съезд ведущих ИДИВО, август 2010г., Крым, </a:t>
            </a:r>
            <a:r>
              <a:rPr lang="ru-RU" sz="1600" i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Баштановка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2686</Words>
  <Application>Microsoft Office PowerPoint</Application>
  <PresentationFormat>Экран (4:3)</PresentationFormat>
  <Paragraphs>139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Arial Black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USER</cp:lastModifiedBy>
  <cp:revision>24</cp:revision>
  <dcterms:created xsi:type="dcterms:W3CDTF">2016-07-16T21:31:31Z</dcterms:created>
  <dcterms:modified xsi:type="dcterms:W3CDTF">2016-07-24T19:25:56Z</dcterms:modified>
</cp:coreProperties>
</file>